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6858000" cy="9144000" type="screen4x3"/>
  <p:notesSz cx="6669088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72" y="9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8442D-85BE-4E73-BE50-9AFBE8035C3A}" type="datetimeFigureOut">
              <a:rPr lang="nb-NO" smtClean="0"/>
              <a:pPr/>
              <a:t>15.11.2013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1FC59-2CB6-4B58-B9B7-00D7BCDD7938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260648" y="323528"/>
            <a:ext cx="6336704" cy="2592288"/>
          </a:xfr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>
            <a:normAutofit fontScale="90000"/>
          </a:bodyPr>
          <a:lstStyle/>
          <a:p>
            <a:r>
              <a:rPr lang="nb-N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b-N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nb-N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Stabekk Janitsjarorkester</a:t>
            </a:r>
            <a:br>
              <a:rPr lang="nb-N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nb-N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</a:t>
            </a:r>
            <a:r>
              <a:rPr lang="nb-NO" sz="53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Perler for korps</a:t>
            </a:r>
            <a:r>
              <a:rPr lang="nb-NO" sz="53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nb-NO" sz="53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5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nb-N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17. nov. 2013 - Bærum kulturhus</a:t>
            </a:r>
            <a:endParaRPr lang="nb-NO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</p:nvPr>
        </p:nvGraphicFramePr>
        <p:xfrm>
          <a:off x="260648" y="3563888"/>
          <a:ext cx="6408563" cy="506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0364"/>
                <a:gridCol w="2608199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TITTEL</a:t>
                      </a:r>
                      <a:endParaRPr lang="nb-NO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KOMPONIST / ARRANGØR</a:t>
                      </a:r>
                      <a:endParaRPr lang="nb-NO" sz="14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Overture for Winds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Mendelssohn-Bartholdy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John </a:t>
                      </a:r>
                      <a:r>
                        <a:rPr lang="nb-NO" sz="14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Boyd</a:t>
                      </a:r>
                      <a:endParaRPr lang="nb-NO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853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Variations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Theme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nb-NO" sz="14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Glinka</a:t>
                      </a:r>
                      <a:endParaRPr lang="nb-NO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Solist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 Sigurd Greve </a:t>
                      </a: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obo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Rimsky-Korsakov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Clark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McAlister</a:t>
                      </a: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”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Hobbits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”- sats 5 fra symfoni nr </a:t>
                      </a: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”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 Lord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Rings</a:t>
                      </a: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”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Johan de Meij</a:t>
                      </a: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b-NO" sz="14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                                        PAUSE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Sinfonietta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for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Concert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Band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(3 satser</a:t>
                      </a: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Ingolf Dahl</a:t>
                      </a: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Adagio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(para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Orquesta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Instrumentos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vienta</a:t>
                      </a: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Joaquin</a:t>
                      </a: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Rodrigo</a:t>
                      </a: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Pomp and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Circumstance</a:t>
                      </a: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ourier New"/>
                        <a:buChar char="–"/>
                        <a:tabLst>
                          <a:tab pos="457200" algn="l"/>
                        </a:tabLs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militærmarsj nr </a:t>
                      </a:r>
                      <a:r>
                        <a:rPr lang="nb-NO" sz="14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ourier New"/>
                        <a:buChar char="–"/>
                        <a:tabLst>
                          <a:tab pos="457200" algn="l"/>
                        </a:tabLst>
                      </a:pP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Edward </a:t>
                      </a:r>
                      <a:r>
                        <a:rPr lang="nb-NO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Elgar</a:t>
                      </a:r>
                      <a:endParaRPr lang="nb-NO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2708920" y="305983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Program</a:t>
            </a:r>
            <a:endParaRPr lang="nb-NO" sz="2400" dirty="0"/>
          </a:p>
        </p:txBody>
      </p:sp>
      <p:pic>
        <p:nvPicPr>
          <p:cNvPr id="9" name="il_fi" descr="http://www.frivilligbaerum.no/Frivillighet/userfiles/images/logos/MYBYGEYNYC78201111466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648" y="323528"/>
            <a:ext cx="129614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Sylinder 5"/>
          <p:cNvSpPr txBox="1"/>
          <p:nvPr/>
        </p:nvSpPr>
        <p:spPr>
          <a:xfrm>
            <a:off x="1556792" y="39553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- 95 år</a:t>
            </a:r>
            <a:endParaRPr lang="nb-NO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>
          <a:xfrm>
            <a:off x="332656" y="539552"/>
            <a:ext cx="3024336" cy="8136904"/>
          </a:xfrm>
          <a:ln w="28575">
            <a:solidFill>
              <a:schemeClr val="accent6"/>
            </a:solidFill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>
              <a:buNone/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nb-NO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nb-NO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b-NO" sz="1800" dirty="0" smtClean="0">
                <a:latin typeface="Arial" pitchFamily="34" charset="0"/>
                <a:cs typeface="Arial" pitchFamily="34" charset="0"/>
              </a:rPr>
              <a:t>Vegard </a:t>
            </a:r>
            <a:r>
              <a:rPr lang="nb-NO" sz="1800" dirty="0" err="1" smtClean="0">
                <a:latin typeface="Arial" pitchFamily="34" charset="0"/>
                <a:cs typeface="Arial" pitchFamily="34" charset="0"/>
              </a:rPr>
              <a:t>Landaas</a:t>
            </a:r>
            <a:r>
              <a:rPr lang="nb-NO" sz="1800" dirty="0" smtClean="0">
                <a:latin typeface="Arial" pitchFamily="34" charset="0"/>
                <a:cs typeface="Arial" pitchFamily="34" charset="0"/>
              </a:rPr>
              <a:t> – dirigent</a:t>
            </a:r>
          </a:p>
          <a:p>
            <a:pPr>
              <a:buNone/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nb-NO" sz="11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b-NO" sz="1300" dirty="0" smtClean="0">
                <a:latin typeface="Arial" pitchFamily="34" charset="0"/>
                <a:cs typeface="Arial" pitchFamily="34" charset="0"/>
              </a:rPr>
              <a:t>Vegard var </a:t>
            </a:r>
            <a:r>
              <a:rPr lang="nb-NO" sz="1300" dirty="0" err="1" smtClean="0">
                <a:latin typeface="Arial" pitchFamily="34" charset="0"/>
                <a:cs typeface="Arial" pitchFamily="34" charset="0"/>
              </a:rPr>
              <a:t>SJO’s</a:t>
            </a:r>
            <a:r>
              <a:rPr lang="nb-NO" sz="1300" dirty="0" smtClean="0">
                <a:latin typeface="Arial" pitchFamily="34" charset="0"/>
                <a:cs typeface="Arial" pitchFamily="34" charset="0"/>
              </a:rPr>
              <a:t> faste dirigent i  ca 11 år, frem til i fjor sommer. Denne konserten er en </a:t>
            </a:r>
            <a:r>
              <a:rPr lang="nb-NO" sz="1300" dirty="0" err="1" smtClean="0">
                <a:latin typeface="Arial" pitchFamily="34" charset="0"/>
                <a:cs typeface="Arial" pitchFamily="34" charset="0"/>
              </a:rPr>
              <a:t>mimre-konserten</a:t>
            </a:r>
            <a:r>
              <a:rPr lang="nb-NO" sz="1300" dirty="0" smtClean="0">
                <a:latin typeface="Arial" pitchFamily="34" charset="0"/>
                <a:cs typeface="Arial" pitchFamily="34" charset="0"/>
              </a:rPr>
              <a:t>, med ”best </a:t>
            </a:r>
            <a:r>
              <a:rPr lang="nb-NO" sz="13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nb-NO" sz="1300" dirty="0" smtClean="0">
                <a:latin typeface="Arial" pitchFamily="34" charset="0"/>
                <a:cs typeface="Arial" pitchFamily="34" charset="0"/>
              </a:rPr>
              <a:t>” fra hans tid i SJO.</a:t>
            </a:r>
          </a:p>
          <a:p>
            <a:pPr>
              <a:buNone/>
            </a:pPr>
            <a:endParaRPr lang="nb-NO" sz="1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nb-NO" sz="1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b-NO" sz="1300" dirty="0" smtClean="0">
                <a:latin typeface="Arial" pitchFamily="34" charset="0"/>
              </a:rPr>
              <a:t>Vegard </a:t>
            </a:r>
            <a:r>
              <a:rPr lang="nb-NO" sz="1300" dirty="0" err="1" smtClean="0">
                <a:latin typeface="Arial" pitchFamily="34" charset="0"/>
              </a:rPr>
              <a:t>Landaas</a:t>
            </a:r>
            <a:r>
              <a:rPr lang="nb-NO" sz="1300" dirty="0" smtClean="0">
                <a:latin typeface="Arial" pitchFamily="34" charset="0"/>
              </a:rPr>
              <a:t> avla diplomeksamen ved Norges Musikkhøgskole i 2000, som den første med </a:t>
            </a:r>
            <a:r>
              <a:rPr lang="nb-NO" sz="1300" dirty="0" err="1" smtClean="0">
                <a:latin typeface="Arial" pitchFamily="34" charset="0"/>
              </a:rPr>
              <a:t>saxofon</a:t>
            </a:r>
            <a:r>
              <a:rPr lang="nb-NO" sz="1300" dirty="0" smtClean="0">
                <a:latin typeface="Arial" pitchFamily="34" charset="0"/>
              </a:rPr>
              <a:t> som hovedinstrument, etter studier med Harald </a:t>
            </a:r>
            <a:r>
              <a:rPr lang="nb-NO" sz="1300" dirty="0" err="1" smtClean="0">
                <a:latin typeface="Arial" pitchFamily="34" charset="0"/>
              </a:rPr>
              <a:t>Bergersen</a:t>
            </a:r>
            <a:r>
              <a:rPr lang="nb-NO" sz="1300" dirty="0" smtClean="0">
                <a:latin typeface="Arial" pitchFamily="34" charset="0"/>
              </a:rPr>
              <a:t>. </a:t>
            </a:r>
            <a:endParaRPr lang="nb-NO" sz="1300" dirty="0" smtClean="0">
              <a:latin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nb-NO" sz="1300" dirty="0" smtClean="0">
                <a:latin typeface="Arial" pitchFamily="34" charset="0"/>
              </a:rPr>
              <a:t>	</a:t>
            </a:r>
            <a:endParaRPr lang="nb-NO" sz="1300" dirty="0" smtClean="0">
              <a:latin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nb-NO" sz="1300" dirty="0" smtClean="0">
                <a:latin typeface="Arial" pitchFamily="34" charset="0"/>
              </a:rPr>
              <a:t>	</a:t>
            </a:r>
            <a:r>
              <a:rPr lang="nb-NO" sz="1300" dirty="0" smtClean="0">
                <a:latin typeface="Arial" pitchFamily="34" charset="0"/>
              </a:rPr>
              <a:t>Vegard </a:t>
            </a:r>
            <a:r>
              <a:rPr lang="nb-NO" sz="1300" dirty="0" smtClean="0">
                <a:latin typeface="Arial" pitchFamily="34" charset="0"/>
              </a:rPr>
              <a:t>har høstet strålende kritikker for sine solokonserter. På repertoaret har han flere solo- og </a:t>
            </a:r>
            <a:r>
              <a:rPr lang="nb-NO" sz="1300" dirty="0" smtClean="0">
                <a:latin typeface="Arial" pitchFamily="34" charset="0"/>
              </a:rPr>
              <a:t>kammerkonserter </a:t>
            </a:r>
            <a:r>
              <a:rPr lang="nb-NO" sz="1300" dirty="0" smtClean="0">
                <a:latin typeface="Arial" pitchFamily="34" charset="0"/>
              </a:rPr>
              <a:t>med verker fra standardlitteraturen og en særlig vekt på musikk av </a:t>
            </a:r>
            <a:r>
              <a:rPr lang="nb-NO" sz="1300" dirty="0" err="1" smtClean="0">
                <a:latin typeface="Arial" pitchFamily="34" charset="0"/>
              </a:rPr>
              <a:t>nålevende</a:t>
            </a:r>
            <a:r>
              <a:rPr lang="nb-NO" sz="1300" dirty="0" smtClean="0">
                <a:latin typeface="Arial" pitchFamily="34" charset="0"/>
              </a:rPr>
              <a:t> </a:t>
            </a:r>
            <a:r>
              <a:rPr lang="nb-NO" sz="1300" dirty="0" smtClean="0">
                <a:latin typeface="Arial" pitchFamily="34" charset="0"/>
              </a:rPr>
              <a:t>komponister</a:t>
            </a:r>
            <a:r>
              <a:rPr lang="nb-NO" sz="1300" dirty="0" smtClean="0">
                <a:latin typeface="Arial" pitchFamily="34" charset="0"/>
              </a:rPr>
              <a:t>. Komponister som Jon Balke, Olav Berg, Therese Birkelund, Håvard Caspersen, Roy </a:t>
            </a:r>
            <a:r>
              <a:rPr lang="nb-NO" sz="1300" dirty="0" err="1" smtClean="0">
                <a:latin typeface="Arial" pitchFamily="34" charset="0"/>
              </a:rPr>
              <a:t>Hellvin</a:t>
            </a:r>
            <a:r>
              <a:rPr lang="nb-NO" sz="1300" dirty="0" smtClean="0">
                <a:latin typeface="Arial" pitchFamily="34" charset="0"/>
              </a:rPr>
              <a:t>, Risto </a:t>
            </a:r>
            <a:r>
              <a:rPr lang="nb-NO" sz="1300" dirty="0" err="1" smtClean="0">
                <a:latin typeface="Arial" pitchFamily="34" charset="0"/>
              </a:rPr>
              <a:t>Holopeinen</a:t>
            </a:r>
            <a:r>
              <a:rPr lang="nb-NO" sz="1300" dirty="0" smtClean="0">
                <a:latin typeface="Arial" pitchFamily="34" charset="0"/>
              </a:rPr>
              <a:t>, Vidar Johansen, Bjørn Kruse, Mauritz </a:t>
            </a:r>
            <a:r>
              <a:rPr lang="nb-NO" sz="1300" dirty="0" err="1" smtClean="0">
                <a:latin typeface="Arial" pitchFamily="34" charset="0"/>
              </a:rPr>
              <a:t>Løvgren</a:t>
            </a:r>
            <a:r>
              <a:rPr lang="nb-NO" sz="1300" dirty="0" smtClean="0">
                <a:latin typeface="Arial" pitchFamily="34" charset="0"/>
              </a:rPr>
              <a:t>, Yngve </a:t>
            </a:r>
            <a:r>
              <a:rPr lang="nb-NO" sz="1300" dirty="0" err="1" smtClean="0">
                <a:latin typeface="Arial" pitchFamily="34" charset="0"/>
              </a:rPr>
              <a:t>Slettholm</a:t>
            </a:r>
            <a:r>
              <a:rPr lang="nb-NO" sz="1300" dirty="0" smtClean="0">
                <a:latin typeface="Arial" pitchFamily="34" charset="0"/>
              </a:rPr>
              <a:t>, Jens </a:t>
            </a:r>
            <a:r>
              <a:rPr lang="nb-NO" sz="1300" dirty="0" err="1" smtClean="0">
                <a:latin typeface="Arial" pitchFamily="34" charset="0"/>
              </a:rPr>
              <a:t>Wendelboe</a:t>
            </a:r>
            <a:r>
              <a:rPr lang="nb-NO" sz="1300" dirty="0" smtClean="0">
                <a:latin typeface="Arial" pitchFamily="34" charset="0"/>
              </a:rPr>
              <a:t> og Øivind </a:t>
            </a:r>
            <a:r>
              <a:rPr lang="nb-NO" sz="1300" dirty="0" err="1" smtClean="0">
                <a:latin typeface="Arial" pitchFamily="34" charset="0"/>
              </a:rPr>
              <a:t>Westby</a:t>
            </a:r>
            <a:r>
              <a:rPr lang="nb-NO" sz="1300" dirty="0" smtClean="0">
                <a:latin typeface="Arial" pitchFamily="34" charset="0"/>
              </a:rPr>
              <a:t> har tilegnet ham komposisjoner. </a:t>
            </a:r>
            <a:endParaRPr lang="nb-NO" sz="1300" dirty="0" smtClean="0">
              <a:latin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nb-NO" sz="1300" dirty="0" smtClean="0">
                <a:latin typeface="Arial" pitchFamily="34" charset="0"/>
              </a:rPr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nb-NO" sz="1300" dirty="0" smtClean="0">
                <a:latin typeface="Arial" pitchFamily="34" charset="0"/>
              </a:rPr>
              <a:t>	I </a:t>
            </a:r>
            <a:r>
              <a:rPr lang="nb-NO" sz="1300" dirty="0" smtClean="0">
                <a:latin typeface="Arial" pitchFamily="34" charset="0"/>
              </a:rPr>
              <a:t>tillegg </a:t>
            </a:r>
            <a:r>
              <a:rPr lang="nb-NO" sz="1300" smtClean="0">
                <a:latin typeface="Arial" pitchFamily="34" charset="0"/>
              </a:rPr>
              <a:t>har </a:t>
            </a:r>
            <a:r>
              <a:rPr lang="nb-NO" sz="1300" smtClean="0">
                <a:latin typeface="Arial" pitchFamily="34" charset="0"/>
              </a:rPr>
              <a:t>Vegard </a:t>
            </a:r>
            <a:r>
              <a:rPr lang="nb-NO" sz="1300" dirty="0" smtClean="0">
                <a:latin typeface="Arial" pitchFamily="34" charset="0"/>
              </a:rPr>
              <a:t>vært produsent av en rekke plateinnspillinger for klassiske artister.</a:t>
            </a:r>
            <a:endParaRPr lang="nb-NO" sz="13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nb-NO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nb-NO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nb-NO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nb-NO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  <a:p>
            <a:pPr algn="ctr">
              <a:buNone/>
            </a:pPr>
            <a:endParaRPr lang="nb-NO" dirty="0" smtClean="0">
              <a:latin typeface="Brush Script MT" pitchFamily="66" charset="0"/>
            </a:endParaRPr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4"/>
          </p:nvPr>
        </p:nvSpPr>
        <p:spPr>
          <a:xfrm>
            <a:off x="3356992" y="539552"/>
            <a:ext cx="3158109" cy="8136904"/>
          </a:xfrm>
          <a:ln w="28575">
            <a:solidFill>
              <a:schemeClr val="accent6"/>
            </a:solidFill>
          </a:ln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r>
              <a:rPr lang="nb-NO" sz="2900" dirty="0" smtClean="0"/>
              <a:t>	</a:t>
            </a:r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r>
              <a:rPr lang="nb-NO" sz="2900" dirty="0" smtClean="0"/>
              <a:t>	</a:t>
            </a:r>
            <a:r>
              <a:rPr lang="nb-NO" sz="5600" dirty="0" smtClean="0">
                <a:latin typeface="Arial" pitchFamily="34" charset="0"/>
                <a:cs typeface="Arial" pitchFamily="34" charset="0"/>
              </a:rPr>
              <a:t>Sigurd Greve – solist på obo</a:t>
            </a:r>
          </a:p>
          <a:p>
            <a:pPr>
              <a:buNone/>
            </a:pPr>
            <a:endParaRPr lang="nb-NO" sz="2900" dirty="0" smtClean="0"/>
          </a:p>
          <a:p>
            <a:pPr>
              <a:buNone/>
            </a:pPr>
            <a:endParaRPr lang="nb-NO" sz="2900" dirty="0" smtClean="0"/>
          </a:p>
          <a:p>
            <a:pPr>
              <a:lnSpc>
                <a:spcPct val="120000"/>
              </a:lnSpc>
              <a:buNone/>
            </a:pPr>
            <a:r>
              <a:rPr lang="nb-NO" sz="2900" dirty="0" smtClean="0"/>
              <a:t>	</a:t>
            </a:r>
            <a:r>
              <a:rPr lang="nb-NO" sz="4000" dirty="0" smtClean="0">
                <a:latin typeface="Arial" pitchFamily="34" charset="0"/>
                <a:cs typeface="Arial" pitchFamily="34" charset="0"/>
              </a:rPr>
              <a:t>Sigurd er bare 18 år gammel, men har spilt i SJO siden september 2008 (5år). Han har traktert mange ulike instrumenter, og begynte på saksofon i SJO. Etter hvert gikk han over på obo, som nå er blitt hans hovedinstrument. Sigurd går nå siste året på musikklinjen på Rud </a:t>
            </a:r>
            <a:r>
              <a:rPr lang="nb-NO" sz="4000" dirty="0" err="1" smtClean="0">
                <a:latin typeface="Arial" pitchFamily="34" charset="0"/>
                <a:cs typeface="Arial" pitchFamily="34" charset="0"/>
              </a:rPr>
              <a:t>vgs</a:t>
            </a:r>
            <a:r>
              <a:rPr lang="nb-NO" sz="4000" dirty="0" smtClean="0">
                <a:latin typeface="Arial" pitchFamily="34" charset="0"/>
                <a:cs typeface="Arial" pitchFamily="34" charset="0"/>
              </a:rPr>
              <a:t>, hvor han har Gro Britt </a:t>
            </a:r>
            <a:r>
              <a:rPr lang="nb-NO" sz="4000" dirty="0" err="1" smtClean="0">
                <a:latin typeface="Arial" pitchFamily="34" charset="0"/>
                <a:cs typeface="Arial" pitchFamily="34" charset="0"/>
              </a:rPr>
              <a:t>Skarseth</a:t>
            </a:r>
            <a:r>
              <a:rPr lang="nb-NO" sz="4000" dirty="0" smtClean="0">
                <a:latin typeface="Arial" pitchFamily="34" charset="0"/>
                <a:cs typeface="Arial" pitchFamily="34" charset="0"/>
              </a:rPr>
              <a:t> som lærer på obo.</a:t>
            </a:r>
          </a:p>
          <a:p>
            <a:pPr>
              <a:lnSpc>
                <a:spcPct val="120000"/>
              </a:lnSpc>
              <a:buNone/>
            </a:pPr>
            <a:endParaRPr lang="nb-NO" sz="4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nb-NO" sz="4000" dirty="0" smtClean="0">
                <a:latin typeface="Arial" pitchFamily="34" charset="0"/>
                <a:cs typeface="Arial" pitchFamily="34" charset="0"/>
              </a:rPr>
              <a:t>	Sigurd er svært aktiv. I tillegg til SJO, spiller han i Norsk </a:t>
            </a:r>
            <a:r>
              <a:rPr lang="nb-NO" sz="4000" dirty="0" err="1" smtClean="0">
                <a:latin typeface="Arial" pitchFamily="34" charset="0"/>
                <a:cs typeface="Arial" pitchFamily="34" charset="0"/>
              </a:rPr>
              <a:t>Ungdoms-symfoniorkester</a:t>
            </a:r>
            <a:r>
              <a:rPr lang="nb-NO" sz="4000" dirty="0" smtClean="0">
                <a:latin typeface="Arial" pitchFamily="34" charset="0"/>
                <a:cs typeface="Arial" pitchFamily="34" charset="0"/>
              </a:rPr>
              <a:t> og er med i talentutviklingsprogrammet ”Unge musikere på NMH”, med Matz Pettersen som lærer.</a:t>
            </a:r>
          </a:p>
          <a:p>
            <a:pPr>
              <a:lnSpc>
                <a:spcPct val="120000"/>
              </a:lnSpc>
              <a:buNone/>
            </a:pPr>
            <a:r>
              <a:rPr lang="nb-NO" sz="4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nb-NO" sz="4000" dirty="0" smtClean="0">
                <a:latin typeface="Arial" pitchFamily="34" charset="0"/>
                <a:cs typeface="Arial" pitchFamily="34" charset="0"/>
              </a:rPr>
              <a:t>	Sigurd er Stabekk-gutt, men startet sin musikalske karriere i Jar skoles musikkorps. Han har også i mange år vært en sentral spiller i ABUK (Asker og Bærum Ungdoms Korps). Sigurd er et talent utenom det vanlige, som vi kommer til høre mere fra i årene som kommer. Under NM i Trondheim i 2012, vant han solistprisen i 3. divisjon med ABUK, og i år vant han solistprisen i 2.divisjon med SJO.</a:t>
            </a:r>
          </a:p>
          <a:p>
            <a:pPr>
              <a:buNone/>
            </a:pPr>
            <a:endParaRPr lang="nb-NO" sz="4400" b="1" dirty="0" smtClean="0">
              <a:solidFill>
                <a:schemeClr val="accent6"/>
              </a:solidFill>
            </a:endParaRPr>
          </a:p>
        </p:txBody>
      </p:sp>
      <p:pic>
        <p:nvPicPr>
          <p:cNvPr id="10" name="il_fi" descr="http://www.sjo.no/images/vlandaa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80" y="683568"/>
            <a:ext cx="266429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9040" y="683568"/>
            <a:ext cx="2448272" cy="3519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Livlig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ivlig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83</Words>
  <Application>Microsoft Office PowerPoint</Application>
  <PresentationFormat>Skjermfremvisning (4:3)</PresentationFormat>
  <Paragraphs>100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         Stabekk Janitsjarorkester        Perler for korps  17. nov. 2013 - Bærum kulturhus</vt:lpstr>
      <vt:lpstr>Lysbilde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Far</dc:creator>
  <cp:lastModifiedBy>pereinar9209</cp:lastModifiedBy>
  <cp:revision>48</cp:revision>
  <dcterms:created xsi:type="dcterms:W3CDTF">2012-06-27T18:23:28Z</dcterms:created>
  <dcterms:modified xsi:type="dcterms:W3CDTF">2013-11-15T08:28:01Z</dcterms:modified>
</cp:coreProperties>
</file>